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75" d="100"/>
          <a:sy n="75" d="100"/>
        </p:scale>
        <p:origin x="45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93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94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61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06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0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5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79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3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7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系統晶片設計實習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指導老師：陳朝烈</a:t>
            </a:r>
            <a:endParaRPr lang="en-US" altLang="zh-TW" dirty="0" smtClean="0"/>
          </a:p>
          <a:p>
            <a:r>
              <a:rPr lang="zh-TW" altLang="en-US" dirty="0" smtClean="0"/>
              <a:t>學號：</a:t>
            </a:r>
            <a:r>
              <a:rPr lang="en-US" altLang="zh-TW" dirty="0" smtClean="0"/>
              <a:t>F107112112</a:t>
            </a:r>
          </a:p>
          <a:p>
            <a:r>
              <a:rPr lang="zh-TW" altLang="en-US" dirty="0" smtClean="0"/>
              <a:t>姓名：施辰佑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et interrupt input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789" y="1995442"/>
            <a:ext cx="5946421" cy="4351338"/>
          </a:xfrm>
        </p:spPr>
      </p:pic>
    </p:spTree>
    <p:extLst>
      <p:ext uri="{BB962C8B-B14F-4D97-AF65-F5344CB8AC3E}">
        <p14:creationId xmlns:p14="http://schemas.microsoft.com/office/powerpoint/2010/main" val="309349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</a:t>
            </a:r>
            <a:r>
              <a:rPr lang="en-US" altLang="zh-TW" dirty="0" smtClean="0"/>
              <a:t>ink </a:t>
            </a:r>
            <a:r>
              <a:rPr lang="en-US" altLang="zh-TW" dirty="0" err="1" smtClean="0"/>
              <a:t>intr</a:t>
            </a:r>
            <a:r>
              <a:rPr lang="en-US" altLang="zh-TW" dirty="0" smtClean="0"/>
              <a:t> to IRQ_F2P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2082006"/>
            <a:ext cx="7877175" cy="3838575"/>
          </a:xfrm>
        </p:spPr>
      </p:pic>
    </p:spTree>
    <p:extLst>
      <p:ext uri="{BB962C8B-B14F-4D97-AF65-F5344CB8AC3E}">
        <p14:creationId xmlns:p14="http://schemas.microsoft.com/office/powerpoint/2010/main" val="97250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Validate design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7224"/>
            <a:ext cx="10515600" cy="4208139"/>
          </a:xfrm>
        </p:spPr>
      </p:pic>
    </p:spTree>
    <p:extLst>
      <p:ext uri="{BB962C8B-B14F-4D97-AF65-F5344CB8AC3E}">
        <p14:creationId xmlns:p14="http://schemas.microsoft.com/office/powerpoint/2010/main" val="2212328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Generate Block Design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1825624"/>
            <a:ext cx="3416619" cy="4757643"/>
          </a:xfrm>
        </p:spPr>
      </p:pic>
    </p:spTree>
    <p:extLst>
      <p:ext uri="{BB962C8B-B14F-4D97-AF65-F5344CB8AC3E}">
        <p14:creationId xmlns:p14="http://schemas.microsoft.com/office/powerpoint/2010/main" val="34664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Create HDL Wrapper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11" y="1825625"/>
            <a:ext cx="8281578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2438400"/>
            <a:ext cx="48196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pin.xdc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462" y="2072481"/>
            <a:ext cx="7839075" cy="3857625"/>
          </a:xfrm>
        </p:spPr>
      </p:pic>
    </p:spTree>
    <p:extLst>
      <p:ext uri="{BB962C8B-B14F-4D97-AF65-F5344CB8AC3E}">
        <p14:creationId xmlns:p14="http://schemas.microsoft.com/office/powerpoint/2010/main" val="16971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</a:t>
            </a:r>
            <a:r>
              <a:rPr lang="en-US" altLang="zh-TW" dirty="0" err="1" smtClean="0"/>
              <a:t>Bitstream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12" y="2196306"/>
            <a:ext cx="4524375" cy="3609975"/>
          </a:xfrm>
        </p:spPr>
      </p:pic>
    </p:spTree>
    <p:extLst>
      <p:ext uri="{BB962C8B-B14F-4D97-AF65-F5344CB8AC3E}">
        <p14:creationId xmlns:p14="http://schemas.microsoft.com/office/powerpoint/2010/main" val="29861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Export Hardware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377" y="2218531"/>
            <a:ext cx="7057245" cy="3763169"/>
          </a:xfrm>
        </p:spPr>
      </p:pic>
    </p:spTree>
    <p:extLst>
      <p:ext uri="{BB962C8B-B14F-4D97-AF65-F5344CB8AC3E}">
        <p14:creationId xmlns:p14="http://schemas.microsoft.com/office/powerpoint/2010/main" val="23055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SDK new project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1943894"/>
            <a:ext cx="6905625" cy="41148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9" y="1393825"/>
            <a:ext cx="6591300" cy="478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49" y="1605756"/>
            <a:ext cx="7200900" cy="4791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49" y="3054747"/>
            <a:ext cx="6438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0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實作影片</a:t>
            </a:r>
            <a:endParaRPr lang="zh-TW" altLang="en-US" dirty="0"/>
          </a:p>
        </p:txBody>
      </p:sp>
      <p:pic>
        <p:nvPicPr>
          <p:cNvPr id="3" name="369517.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7955" y="1690688"/>
            <a:ext cx="7936089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</a:t>
            </a:r>
            <a:r>
              <a:rPr lang="en-US" altLang="zh-TW" dirty="0" smtClean="0"/>
              <a:t>yip_v1_0.vhd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87" y="1825375"/>
            <a:ext cx="8116426" cy="4353356"/>
          </a:xfrm>
        </p:spPr>
      </p:pic>
      <p:sp>
        <p:nvSpPr>
          <p:cNvPr id="7" name="矩形 6"/>
          <p:cNvSpPr/>
          <p:nvPr/>
        </p:nvSpPr>
        <p:spPr>
          <a:xfrm>
            <a:off x="3056709" y="4924697"/>
            <a:ext cx="1672045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myip_vi_0.vhd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048669"/>
            <a:ext cx="7334250" cy="3905250"/>
          </a:xfrm>
        </p:spPr>
      </p:pic>
      <p:sp>
        <p:nvSpPr>
          <p:cNvPr id="5" name="矩形 4"/>
          <p:cNvSpPr/>
          <p:nvPr/>
        </p:nvSpPr>
        <p:spPr>
          <a:xfrm>
            <a:off x="3200401" y="4480560"/>
            <a:ext cx="1672045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436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043906"/>
            <a:ext cx="7391400" cy="3914775"/>
          </a:xfrm>
        </p:spPr>
      </p:pic>
      <p:sp>
        <p:nvSpPr>
          <p:cNvPr id="5" name="矩形 4"/>
          <p:cNvSpPr/>
          <p:nvPr/>
        </p:nvSpPr>
        <p:spPr>
          <a:xfrm>
            <a:off x="3200401" y="4467497"/>
            <a:ext cx="1672045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653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2156709"/>
            <a:ext cx="7362825" cy="3924300"/>
          </a:xfrm>
        </p:spPr>
      </p:pic>
      <p:sp>
        <p:nvSpPr>
          <p:cNvPr id="5" name="矩形 4"/>
          <p:cNvSpPr/>
          <p:nvPr/>
        </p:nvSpPr>
        <p:spPr>
          <a:xfrm>
            <a:off x="3344092" y="4428309"/>
            <a:ext cx="1672045" cy="4572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32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myip_v1_S00_AXI.vhd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2053431"/>
            <a:ext cx="7296150" cy="3895725"/>
          </a:xfrm>
        </p:spPr>
      </p:pic>
      <p:sp>
        <p:nvSpPr>
          <p:cNvPr id="5" name="矩形 4"/>
          <p:cNvSpPr/>
          <p:nvPr/>
        </p:nvSpPr>
        <p:spPr>
          <a:xfrm>
            <a:off x="3148149" y="4297680"/>
            <a:ext cx="1933302" cy="4049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210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interrupt to </a:t>
            </a:r>
            <a:r>
              <a:rPr lang="en-US" altLang="zh-TW" dirty="0" err="1" smtClean="0"/>
              <a:t>intr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74" y="1930127"/>
            <a:ext cx="8259652" cy="4351338"/>
          </a:xfrm>
        </p:spPr>
      </p:pic>
    </p:spTree>
    <p:extLst>
      <p:ext uri="{BB962C8B-B14F-4D97-AF65-F5344CB8AC3E}">
        <p14:creationId xmlns:p14="http://schemas.microsoft.com/office/powerpoint/2010/main" val="2387094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Refresh </a:t>
            </a:r>
            <a:r>
              <a:rPr lang="en-US" altLang="zh-TW" dirty="0" err="1" smtClean="0"/>
              <a:t>Respossitories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67" y="1825625"/>
            <a:ext cx="8350865" cy="4351338"/>
          </a:xfrm>
        </p:spPr>
      </p:pic>
    </p:spTree>
    <p:extLst>
      <p:ext uri="{BB962C8B-B14F-4D97-AF65-F5344CB8AC3E}">
        <p14:creationId xmlns:p14="http://schemas.microsoft.com/office/powerpoint/2010/main" val="411909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Make external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23" y="1812561"/>
            <a:ext cx="8796753" cy="4839407"/>
          </a:xfrm>
        </p:spPr>
      </p:pic>
    </p:spTree>
    <p:extLst>
      <p:ext uri="{BB962C8B-B14F-4D97-AF65-F5344CB8AC3E}">
        <p14:creationId xmlns:p14="http://schemas.microsoft.com/office/powerpoint/2010/main" val="266852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56</Words>
  <Application>Microsoft Office PowerPoint</Application>
  <PresentationFormat>寬螢幕</PresentationFormat>
  <Paragraphs>22</Paragraphs>
  <Slides>19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佈景主題</vt:lpstr>
      <vt:lpstr>系統晶片設計實習</vt:lpstr>
      <vt:lpstr>myip_v1_0.vhd</vt:lpstr>
      <vt:lpstr>myip_vi_0.vhd</vt:lpstr>
      <vt:lpstr>myip_v1_0.vhd</vt:lpstr>
      <vt:lpstr>myip_v1_S00_AXI.vhd</vt:lpstr>
      <vt:lpstr>myip_v1_S00_AXI.vhd</vt:lpstr>
      <vt:lpstr>Add interrupt to intr</vt:lpstr>
      <vt:lpstr>Refresh Respossitories</vt:lpstr>
      <vt:lpstr>Make external</vt:lpstr>
      <vt:lpstr>set interrupt input</vt:lpstr>
      <vt:lpstr>link intr to IRQ_F2P</vt:lpstr>
      <vt:lpstr>Validate design</vt:lpstr>
      <vt:lpstr>Generate Block Design</vt:lpstr>
      <vt:lpstr>Create HDL Wrapper</vt:lpstr>
      <vt:lpstr>pin.xdc</vt:lpstr>
      <vt:lpstr>Generate Bitstream</vt:lpstr>
      <vt:lpstr>Export Hardware</vt:lpstr>
      <vt:lpstr>SDK new project</vt:lpstr>
      <vt:lpstr>實作影片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</dc:title>
  <dc:creator>Student</dc:creator>
  <cp:lastModifiedBy>Windows 使用者</cp:lastModifiedBy>
  <cp:revision>18</cp:revision>
  <dcterms:created xsi:type="dcterms:W3CDTF">2019-04-17T08:15:21Z</dcterms:created>
  <dcterms:modified xsi:type="dcterms:W3CDTF">2019-05-13T15:49:56Z</dcterms:modified>
</cp:coreProperties>
</file>